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69" r:id="rId5"/>
    <p:sldId id="270" r:id="rId6"/>
    <p:sldId id="271" r:id="rId7"/>
    <p:sldId id="272" r:id="rId8"/>
    <p:sldId id="273" r:id="rId9"/>
    <p:sldId id="274" r:id="rId10"/>
    <p:sldId id="259" r:id="rId11"/>
    <p:sldId id="260" r:id="rId12"/>
    <p:sldId id="262" r:id="rId13"/>
    <p:sldId id="263" r:id="rId14"/>
    <p:sldId id="264" r:id="rId15"/>
    <p:sldId id="268" r:id="rId16"/>
    <p:sldId id="265" r:id="rId17"/>
    <p:sldId id="266" r:id="rId18"/>
    <p:sldId id="267" r:id="rId19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3777" autoAdjust="0"/>
  </p:normalViewPr>
  <p:slideViewPr>
    <p:cSldViewPr snapToGrid="0">
      <p:cViewPr varScale="1">
        <p:scale>
          <a:sx n="93" d="100"/>
          <a:sy n="93" d="100"/>
        </p:scale>
        <p:origin x="12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jpg>
</file>

<file path=ppt/media/image13.jpe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22D2CE-9C86-4DF2-96D8-D08E08733749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8B348E-A5D8-487B-BA1D-0E3A1CF8DEA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6905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Samenwerking tussen ik en simon stalenhag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406011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Op zoek naar een immersive manier om de wereld nog verder te ontdekken, en al zijn mysterie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Verhaal wordt samen met hem gemaakt, met zijn kunst, vertaald naar een immersive experience</a:t>
            </a:r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004575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053F13-70B8-E0A5-5035-984049F5ED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AB9164-5CD6-3A04-BA3C-4A6EC2A286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61FA62-E776-32BA-560E-736C47F2D8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Zijn wereld zeggen</a:t>
            </a:r>
          </a:p>
          <a:p>
            <a:r>
              <a:rPr lang="nl-BE" dirty="0"/>
              <a:t>Niet alleen immersive maken, maar ook interactief, om te ontdekken door echt te ontdekken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B7E985-F943-D6B4-4D2E-613260CDED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246007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6CF9E3-73DE-4AFD-F2A6-E9D93D6499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E4FCB5-49CC-F764-05A5-CCD33F4633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2BEECD-872F-4EF5-23DD-940CD37175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Daarom een moderne interpretatie van een tekst-adventure</a:t>
            </a:r>
          </a:p>
          <a:p>
            <a:r>
              <a:rPr lang="nl-BE" dirty="0"/>
              <a:t>Retro-futuristische komt daarin naarboven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E9F3B2-AE09-6EA3-B16F-FCDB767833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324020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546FAB-176B-4F04-D11A-EB76BE3A96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54B99E-5473-B597-30AB-B2F8FEBC51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4451711-AEF2-1C02-31B9-BE3FDEB42B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Zeggen waarom het nu te saai is, en tonen dat ik die problemen fix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Retro-futuristische nod door moderne interpretatie van een tekst-adventure</a:t>
            </a:r>
          </a:p>
          <a:p>
            <a:endParaRPr lang="nl-B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497E3A-BCC7-475E-3CF2-EE66CA1635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102411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B0CF5E-D9B8-4672-E477-E602623857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F972A8-9191-6430-BB3D-B51E69A0F1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A73D70-F333-17B9-1356-46236D493F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Verhaallijn zeggen hoe het met de kunstenaar wordt gemaakt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02E645-5DC1-1A1F-121B-BF360D2710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598043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55635-746A-718F-9D90-D8702A409C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B4BE7D-A5B5-D9A6-DD4D-F85CC71C2B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B838316-1793-5AD9-2701-5E3F043148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Kleine video parallax + zeggen waarom de parallax het immersieve naar boven doet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77C340-387C-039B-631C-C1E6B48C26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16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358317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7382CE-E2D5-F479-82B5-C7D9849998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426DBD-43CE-865F-CE93-AA331911F7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D43B68-DACA-2D74-E59B-98091C1BEA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Kleine video geluiden te horen + zeggen waarom het het immersieve naar boven haalt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9EF7FA-4F81-1549-A6C4-727D583D0B6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17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349024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855A16-A9BF-AC8F-6B21-E60FB6FD54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6E1544-DD9A-1CC2-C3A0-E07C524E71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21A56C-62F2-F0E8-B7E7-449ADA5174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Zeggen waarom de keuzes alles helpen om in de wereld te staan als jezelf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CB35A6-63E8-A820-0959-3CC7BE09BA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18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997440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Introductie simon stalenhag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050212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8D8259-5975-D8CD-26F6-869C8FFB77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6F7609C-7E91-76E4-B5E1-19D75E1670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7B8BF9-6D40-33EF-E0EF-D023137ED5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Praten retro-futuristische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A5B372-B3BD-B5CE-F600-8E4A1DA2E9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033033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2B8464-9385-F6EB-3554-1057A8B405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036918-64F6-7A6D-BB5B-4AE5CB75BE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496475-A122-17BB-8A17-8495761272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Praten retro-futuristische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77276C-1516-B8DA-796B-B69B1D1848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498776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ABEA42-C757-C07F-FBAE-2DEE823C77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FC3D544-292A-ED89-52FA-81E9EFEE5A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A589B06-C6BD-2B21-7ECA-EB1720BD6B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Praten retro-futuristische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E7BE86-8A19-CF49-6053-0B074947DC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506331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7D6F38-8339-4E06-89D7-F6B723B25B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A8C053-D288-6AD6-CDAD-36A46FAA4E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E887AE-1545-B38C-CC86-C889AE74E4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Praten retro-futuristische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618889-EB05-7E48-B2EF-3C22FD9C07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037292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FC5DBE-49A3-863D-717F-7CF1A78CA8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D99D12-CD31-19AD-2353-27322C1F44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49FC2E-C20C-3BC1-2826-970DD4D8FC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Introductie paleo-art voor tentoonstelling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A511B-527C-083E-C0AA-490F42C064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853372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0C13B4-A32A-32E5-A44E-E96521B487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CEF23CF-3B54-7B8A-6BAF-F497BAC768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1DBC10B-6958-E2F0-9885-69D7D4FCB8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Praten teleurstelling zijn werk in een tentoonstelling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3826D5-2A86-201B-2057-B08CDB7927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57716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0DE1B3-C22B-7A03-646A-B28321D3C1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783E50-B5A1-E585-92C0-0B225436A9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174734-BFFE-73FA-4589-895DA14072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Introductie swedish machines + zeggen van retro-futuristische, nog geen bestaande verhaallijn want nieuw dus heb ik dit gekozen.</a:t>
            </a:r>
          </a:p>
          <a:p>
            <a:r>
              <a:rPr lang="nl-BE" dirty="0"/>
              <a:t>Ik zocht een manier om meer in zijn werk te stappen en die wereld te ontdekken, alsof je erin leefde.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A9D35A-DEAA-E552-1730-B4717D9617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B348E-A5D8-487B-BA1D-0E3A1CF8DEA8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63054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1B91D-8986-E06A-9F48-01D5112E32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F51210-67C5-59B8-0721-06D90106B3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59204-2ECA-F048-DDA3-5A1158E2C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CC14A-1C53-2644-0650-EBB74FFFC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CE6E1F-401B-B396-41BE-3BFD4E4C4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9022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25B9A-C01B-FFDF-2BCF-8007FD868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4B442A-05E8-C4C8-FA5F-7F1CF1BC1C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38D040-0202-9DEF-11F8-3A075D0AB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2C5DE9-3337-D801-2E43-5C7500015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4DB7E7-F736-2BE7-E21A-2DF993B56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84801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69822D-3ED2-10BE-A681-FF2929734D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7C9AD3-9258-D1C1-4B14-2B73D246A8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0E02F0-B36C-D7E1-F040-012F515CE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A1A4B5-1D04-EFB5-316D-3DA79D902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1B0BEC-9ADE-3E75-7A22-AB6D4F2E4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59115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BD5A6-D886-7939-E7D8-D221EB655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DE93F-F239-E78B-6C38-2F737187C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E61BF-492D-3054-98CB-058129101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D7CB1-A7B5-6B19-06C0-19DB42AB6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569E2B-4DF9-4423-952C-743602AF2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8865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4FC2B-C993-329B-21AB-19296821E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07824D-4299-2375-EC49-4F5C46D87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4BCCA-4234-01AA-D5DE-8F7619745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78856D-3C6E-BB90-75C8-6AB6D6F09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CED49-3EF8-1212-1DB3-6624A16BF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979516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299DE-253B-96F2-5B7B-D10C26899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E5667D-D465-DC05-B77A-F90601A4E9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F1CADF-01CB-2EB9-2EFF-A60FE32855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8AD308-E705-B16D-45AD-00C594050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6D4063-96E8-9AC1-0D6F-536E89DD7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8D42A6-4FA0-75C8-CE0D-911F7ECFF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71803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47762-1F1F-B2B3-92DB-3328637D6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CC3655-9A8E-FB9C-B5BB-F4963F3FFC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F43DFB-9E48-723C-4EAC-E75057F5AA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E8B78D-0E67-CAF3-1B0A-43CA99F5F9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B663F0-BB29-1396-5F06-84D1CC3945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E93599-45A4-F51A-F5C2-535259375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497E7D-4A7E-7DD9-167E-0EF84C934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76CC67-109A-1EAC-F763-023036BC5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845767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F2CE4-D535-A97E-071F-6EC2B8AD9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B0C9A4-1E72-F46B-EBFA-ADC9B9968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34959E-7BE8-ABFD-2621-3B59769A3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61C995-4699-15DC-EB5F-8B63BF503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53308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342A84-6E4D-3421-102A-8C515706C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44328C-073A-EC14-A606-1BE011DD1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418EEC-782D-592D-66A8-8EF87EDE9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41001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0AD3B-170E-01EA-B020-68CD2D14C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97D5C-9E59-93CB-7242-3575716FA4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3EAD73-B79B-5D39-F87D-FAF5205B5D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23764-924C-EF2A-BAF0-BA8076DAA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FD15B2-5312-8BC5-74BA-9C6557BD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A231EC-14BE-A82A-8E66-4434148BD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00182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02952-C83C-ADD0-0D54-CB4355D9E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EEE3E6-BDDF-38CF-1FF7-7AD89E28B2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052D4C-DC0F-21E2-0CB0-72B64E2E74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319624-40A1-2EB3-5007-E9C2108B7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5F419E-444B-94F2-2A23-5DB7EF6DC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5F611F-5306-CB93-E4EB-2963CB01D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12593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644A7C-D734-5D0C-05F5-EFDEE7470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CB6780-02D4-AD02-5E04-45D23075D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CB0A5-085E-3F9A-BCAB-E032E53DE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067796-98D6-4234-8563-85683F1CCB76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B70D4-0C50-D683-8B3D-36577F199F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CDF17-FDBC-C64B-B7CD-7415A2D4DD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538D51D-ECC9-4A53-B5BF-2CBAA09DDF63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64027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ninjahisser.github.io/Luca-Public/Hyperfoundation/index.html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and white logo&#10;&#10;Description automatically generated">
            <a:extLst>
              <a:ext uri="{FF2B5EF4-FFF2-40B4-BE49-F238E27FC236}">
                <a16:creationId xmlns:a16="http://schemas.microsoft.com/office/drawing/2014/main" id="{61A03718-CDE3-6C65-4FCD-9CFF22BB71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1786"/>
            <a:ext cx="12192000" cy="395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106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73B2B4-32C4-14C5-FF91-94F04B0220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007B6-D416-DCF6-D651-555755EE5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SWEDISH MACHINES</a:t>
            </a:r>
          </a:p>
        </p:txBody>
      </p:sp>
      <p:pic>
        <p:nvPicPr>
          <p:cNvPr id="5" name="Picture 4" descr="A parking lot with cars and a building in the background&#10;&#10;Description automatically generated">
            <a:extLst>
              <a:ext uri="{FF2B5EF4-FFF2-40B4-BE49-F238E27FC236}">
                <a16:creationId xmlns:a16="http://schemas.microsoft.com/office/drawing/2014/main" id="{79DB57C2-2FF1-F209-3C63-7EE881BE3C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69" y="1798995"/>
            <a:ext cx="3027529" cy="3027529"/>
          </a:xfrm>
          <a:prstGeom prst="rect">
            <a:avLst/>
          </a:prstGeom>
        </p:spPr>
      </p:pic>
      <p:pic>
        <p:nvPicPr>
          <p:cNvPr id="7" name="Picture 6" descr="A house with a dirt road and grass&#10;&#10;Description automatically generated">
            <a:extLst>
              <a:ext uri="{FF2B5EF4-FFF2-40B4-BE49-F238E27FC236}">
                <a16:creationId xmlns:a16="http://schemas.microsoft.com/office/drawing/2014/main" id="{535C61CD-AED6-1CAD-5248-DF7D4B92E8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2569" y="1798995"/>
            <a:ext cx="4691926" cy="3027529"/>
          </a:xfrm>
          <a:prstGeom prst="rect">
            <a:avLst/>
          </a:prstGeom>
        </p:spPr>
      </p:pic>
      <p:pic>
        <p:nvPicPr>
          <p:cNvPr id="9" name="Picture 8" descr="A group of cars parked in front of a large building&#10;&#10;Description automatically generated">
            <a:extLst>
              <a:ext uri="{FF2B5EF4-FFF2-40B4-BE49-F238E27FC236}">
                <a16:creationId xmlns:a16="http://schemas.microsoft.com/office/drawing/2014/main" id="{03294493-1982-6BC5-AF1F-4AA8BB0554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5766" y="1798995"/>
            <a:ext cx="3027530" cy="3027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755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eople sitting on a stage with speakers&#10;&#10;Description automatically generated">
            <a:extLst>
              <a:ext uri="{FF2B5EF4-FFF2-40B4-BE49-F238E27FC236}">
                <a16:creationId xmlns:a16="http://schemas.microsoft.com/office/drawing/2014/main" id="{166F44FD-B73F-D11C-88CB-552E2AD78D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59" y="0"/>
            <a:ext cx="118424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9636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7E6E092-D570-C87B-86A6-A829BF0D2A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road with cars parked on it&#10;&#10;Description automatically generated">
            <a:extLst>
              <a:ext uri="{FF2B5EF4-FFF2-40B4-BE49-F238E27FC236}">
                <a16:creationId xmlns:a16="http://schemas.microsoft.com/office/drawing/2014/main" id="{C9D742F7-2BF6-8260-FB38-DE3C177EBD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18"/>
            <a:ext cx="12192000" cy="6837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166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A60C3F-DF05-6F0E-EDAA-F6B6579DB5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arge ship in the desert&#10;&#10;Description automatically generated">
            <a:extLst>
              <a:ext uri="{FF2B5EF4-FFF2-40B4-BE49-F238E27FC236}">
                <a16:creationId xmlns:a16="http://schemas.microsoft.com/office/drawing/2014/main" id="{810438C1-4AC7-6E60-0B4F-D1AC57D7B6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578"/>
            <a:ext cx="12192000" cy="675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691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FB9040-3D3A-FD36-7FC8-DBE3AB8F3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screen with white text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1C90CCC0-F7B1-C34A-8B5B-4528F330B1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061" y="637020"/>
            <a:ext cx="10295878" cy="529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4795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6541F2-2BB8-6283-6F21-12E096FF2B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D7162203-B6BC-E141-8446-3D0C7D340D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04623"/>
            <a:ext cx="12192000" cy="184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1954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775159-2C56-10F2-8287-526B9F779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816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35875B-6662-686E-8653-9DE5E25E87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01178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6EEA97-7C5F-7CAA-5C49-285C7FFE6B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and white rectangular sign with yellow text&#10;&#10;Description automatically generated">
            <a:extLst>
              <a:ext uri="{FF2B5EF4-FFF2-40B4-BE49-F238E27FC236}">
                <a16:creationId xmlns:a16="http://schemas.microsoft.com/office/drawing/2014/main" id="{A83637FD-FB1C-5C16-C35C-6598B23A6C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2838" y="2724051"/>
            <a:ext cx="5906324" cy="140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796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7D04F-A42A-0ED3-AB6F-46D96F5E5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SIMON STÅLENHAG </a:t>
            </a:r>
            <a:b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</a:br>
            <a: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X </a:t>
            </a:r>
            <a:b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</a:br>
            <a: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SETH VAN DEN BOSSCHE</a:t>
            </a:r>
          </a:p>
        </p:txBody>
      </p:sp>
    </p:spTree>
    <p:extLst>
      <p:ext uri="{BB962C8B-B14F-4D97-AF65-F5344CB8AC3E}">
        <p14:creationId xmlns:p14="http://schemas.microsoft.com/office/powerpoint/2010/main" val="3064658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EFEA23-C3AF-6CBA-83D7-80A3B7C643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A2990-1A31-79D2-A97B-2DC2E4B02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SIMON STÅLENHAG </a:t>
            </a:r>
          </a:p>
        </p:txBody>
      </p:sp>
      <p:pic>
        <p:nvPicPr>
          <p:cNvPr id="4" name="Picture 3" descr="A person sitting at a table with a book and pen&#10;&#10;Description automatically generated">
            <a:extLst>
              <a:ext uri="{FF2B5EF4-FFF2-40B4-BE49-F238E27FC236}">
                <a16:creationId xmlns:a16="http://schemas.microsoft.com/office/drawing/2014/main" id="{4C6A8EAF-8786-5104-3BC3-8B815DED65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9281" y="1409647"/>
            <a:ext cx="4333437" cy="403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451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21FF64-E5B3-AC2C-9A0A-7C9806F43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D6C8E-56A2-FFF6-3DCB-46FA0B242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SIMON STÅLENHAG </a:t>
            </a:r>
          </a:p>
        </p:txBody>
      </p:sp>
      <p:pic>
        <p:nvPicPr>
          <p:cNvPr id="5" name="Picture 4" descr="A car driving on a field&#10;&#10;Description automatically generated">
            <a:extLst>
              <a:ext uri="{FF2B5EF4-FFF2-40B4-BE49-F238E27FC236}">
                <a16:creationId xmlns:a16="http://schemas.microsoft.com/office/drawing/2014/main" id="{594E7AAE-E97F-886C-F339-8AE401BC4E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299" y="1293553"/>
            <a:ext cx="3356828" cy="21354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D6D48F-D37E-A271-1CDF-5C633865E10E}"/>
              </a:ext>
            </a:extLst>
          </p:cNvPr>
          <p:cNvSpPr txBox="1"/>
          <p:nvPr/>
        </p:nvSpPr>
        <p:spPr>
          <a:xfrm>
            <a:off x="282300" y="5997499"/>
            <a:ext cx="3356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Tales from the loop</a:t>
            </a:r>
          </a:p>
        </p:txBody>
      </p:sp>
      <p:pic>
        <p:nvPicPr>
          <p:cNvPr id="10" name="Picture 9" descr="A group of kids playing with a robot&#10;&#10;Description automatically generated">
            <a:extLst>
              <a:ext uri="{FF2B5EF4-FFF2-40B4-BE49-F238E27FC236}">
                <a16:creationId xmlns:a16="http://schemas.microsoft.com/office/drawing/2014/main" id="{346E94EF-DE17-1EFA-E861-1E374B59E3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299" y="3530135"/>
            <a:ext cx="3356827" cy="226546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D6EE444-2D84-7F06-5223-FAA9890D5A47}"/>
              </a:ext>
            </a:extLst>
          </p:cNvPr>
          <p:cNvSpPr txBox="1"/>
          <p:nvPr/>
        </p:nvSpPr>
        <p:spPr>
          <a:xfrm>
            <a:off x="4139635" y="6028307"/>
            <a:ext cx="3356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Things from the flood</a:t>
            </a:r>
          </a:p>
        </p:txBody>
      </p:sp>
      <p:pic>
        <p:nvPicPr>
          <p:cNvPr id="13" name="Picture 12" descr="A person standing in the snow&#10;&#10;Description automatically generated">
            <a:extLst>
              <a:ext uri="{FF2B5EF4-FFF2-40B4-BE49-F238E27FC236}">
                <a16:creationId xmlns:a16="http://schemas.microsoft.com/office/drawing/2014/main" id="{99C4EA5A-FF27-8488-5D0A-0CF40090D0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636" y="1293553"/>
            <a:ext cx="3356827" cy="1888544"/>
          </a:xfrm>
          <a:prstGeom prst="rect">
            <a:avLst/>
          </a:prstGeom>
        </p:spPr>
      </p:pic>
      <p:pic>
        <p:nvPicPr>
          <p:cNvPr id="15" name="Picture 14" descr="A crashed airplanes on a snowy road&#10;&#10;Description automatically generated">
            <a:extLst>
              <a:ext uri="{FF2B5EF4-FFF2-40B4-BE49-F238E27FC236}">
                <a16:creationId xmlns:a16="http://schemas.microsoft.com/office/drawing/2014/main" id="{E05A3087-48C4-073C-CB7B-93CE1F0971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9635" y="3283836"/>
            <a:ext cx="3356827" cy="173094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035A7EC-F6F6-5CBC-BA44-FD2E4196F03B}"/>
              </a:ext>
            </a:extLst>
          </p:cNvPr>
          <p:cNvSpPr txBox="1"/>
          <p:nvPr/>
        </p:nvSpPr>
        <p:spPr>
          <a:xfrm>
            <a:off x="7996970" y="6043680"/>
            <a:ext cx="3356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The electric state</a:t>
            </a:r>
          </a:p>
        </p:txBody>
      </p:sp>
      <p:pic>
        <p:nvPicPr>
          <p:cNvPr id="18" name="Picture 17" descr="A foggy landscape with a boat and a power pole&#10;&#10;Description automatically generated with medium confidence">
            <a:extLst>
              <a:ext uri="{FF2B5EF4-FFF2-40B4-BE49-F238E27FC236}">
                <a16:creationId xmlns:a16="http://schemas.microsoft.com/office/drawing/2014/main" id="{FAECA855-9128-9FF5-06BA-3DB50731E56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6970" y="1293553"/>
            <a:ext cx="3356827" cy="1678414"/>
          </a:xfrm>
          <a:prstGeom prst="rect">
            <a:avLst/>
          </a:prstGeom>
        </p:spPr>
      </p:pic>
      <p:pic>
        <p:nvPicPr>
          <p:cNvPr id="20" name="Picture 19" descr="A person standing on a sidewalk at night&#10;&#10;Description automatically generated">
            <a:extLst>
              <a:ext uri="{FF2B5EF4-FFF2-40B4-BE49-F238E27FC236}">
                <a16:creationId xmlns:a16="http://schemas.microsoft.com/office/drawing/2014/main" id="{0D22F82F-0EBC-A2A3-F2CF-7E44A7895CF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6969" y="3046827"/>
            <a:ext cx="3356828" cy="1678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027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023D5F4-8041-5480-9CEA-D4F59AFC5C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5BD4E-7BF8-6606-E4D3-C59689C29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SIMON STÅLENHAG </a:t>
            </a:r>
          </a:p>
        </p:txBody>
      </p:sp>
      <p:pic>
        <p:nvPicPr>
          <p:cNvPr id="5" name="Picture 4" descr="A car driving on a field&#10;&#10;Description automatically generated">
            <a:extLst>
              <a:ext uri="{FF2B5EF4-FFF2-40B4-BE49-F238E27FC236}">
                <a16:creationId xmlns:a16="http://schemas.microsoft.com/office/drawing/2014/main" id="{43E26E39-54F2-B623-B88F-0175F4BF0C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35" y="2121394"/>
            <a:ext cx="5702613" cy="36277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1E9E32-905C-B2DF-49E4-9FF352332510}"/>
              </a:ext>
            </a:extLst>
          </p:cNvPr>
          <p:cNvSpPr txBox="1"/>
          <p:nvPr/>
        </p:nvSpPr>
        <p:spPr>
          <a:xfrm>
            <a:off x="4346300" y="1534863"/>
            <a:ext cx="3356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Tales from the loop</a:t>
            </a:r>
          </a:p>
        </p:txBody>
      </p:sp>
      <p:pic>
        <p:nvPicPr>
          <p:cNvPr id="10" name="Picture 9" descr="A group of kids playing with a robot&#10;&#10;Description automatically generated">
            <a:extLst>
              <a:ext uri="{FF2B5EF4-FFF2-40B4-BE49-F238E27FC236}">
                <a16:creationId xmlns:a16="http://schemas.microsoft.com/office/drawing/2014/main" id="{84DB531D-7FD8-CFCD-0F7D-BDA6CA312F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889" y="2117444"/>
            <a:ext cx="5702613" cy="384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266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34ECF5-F66F-64CF-0DD8-AB592CB79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66B29-3430-A277-F5AF-CD971EAF1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SIMON STÅLENHAG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2B8FC2-7057-9BCC-DBFD-4A768082C2B8}"/>
              </a:ext>
            </a:extLst>
          </p:cNvPr>
          <p:cNvSpPr txBox="1"/>
          <p:nvPr/>
        </p:nvSpPr>
        <p:spPr>
          <a:xfrm>
            <a:off x="4346300" y="1534863"/>
            <a:ext cx="3356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Things from the flood</a:t>
            </a:r>
          </a:p>
        </p:txBody>
      </p:sp>
      <p:pic>
        <p:nvPicPr>
          <p:cNvPr id="7" name="Picture 6" descr="A person standing in the snow&#10;&#10;Description automatically generated">
            <a:extLst>
              <a:ext uri="{FF2B5EF4-FFF2-40B4-BE49-F238E27FC236}">
                <a16:creationId xmlns:a16="http://schemas.microsoft.com/office/drawing/2014/main" id="{76F7C80B-308F-6641-5451-14B83125BC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35" y="2121394"/>
            <a:ext cx="5702613" cy="3208278"/>
          </a:xfrm>
          <a:prstGeom prst="rect">
            <a:avLst/>
          </a:prstGeom>
        </p:spPr>
      </p:pic>
      <p:pic>
        <p:nvPicPr>
          <p:cNvPr id="8" name="Picture 7" descr="A crashed airplanes on a snowy road&#10;&#10;Description automatically generated">
            <a:extLst>
              <a:ext uri="{FF2B5EF4-FFF2-40B4-BE49-F238E27FC236}">
                <a16:creationId xmlns:a16="http://schemas.microsoft.com/office/drawing/2014/main" id="{5D7EA367-3761-75E2-EB2F-F08ABAC9E3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889" y="2121394"/>
            <a:ext cx="5702613" cy="2940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971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D8F22B-6AFA-1801-D371-6131D9234D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4679A-4934-3986-0F3B-D81332819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SIMON STÅLENHAG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3AC77F-1181-57AA-FDF6-53DA31974F49}"/>
              </a:ext>
            </a:extLst>
          </p:cNvPr>
          <p:cNvSpPr txBox="1"/>
          <p:nvPr/>
        </p:nvSpPr>
        <p:spPr>
          <a:xfrm>
            <a:off x="4346300" y="1534863"/>
            <a:ext cx="3356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The electric state</a:t>
            </a:r>
          </a:p>
        </p:txBody>
      </p:sp>
      <p:pic>
        <p:nvPicPr>
          <p:cNvPr id="3" name="Picture 2" descr="A foggy landscape with a boat and a power pole&#10;&#10;Description automatically generated with medium confidence">
            <a:extLst>
              <a:ext uri="{FF2B5EF4-FFF2-40B4-BE49-F238E27FC236}">
                <a16:creationId xmlns:a16="http://schemas.microsoft.com/office/drawing/2014/main" id="{785E0D62-506E-9F11-D707-97F96F20E3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035" y="2121393"/>
            <a:ext cx="5702613" cy="2851307"/>
          </a:xfrm>
          <a:prstGeom prst="rect">
            <a:avLst/>
          </a:prstGeom>
        </p:spPr>
      </p:pic>
      <p:pic>
        <p:nvPicPr>
          <p:cNvPr id="4" name="Picture 3" descr="A person standing on a sidewalk at night&#10;&#10;Description automatically generated">
            <a:extLst>
              <a:ext uri="{FF2B5EF4-FFF2-40B4-BE49-F238E27FC236}">
                <a16:creationId xmlns:a16="http://schemas.microsoft.com/office/drawing/2014/main" id="{B6B95ABC-AE97-60B1-5219-7BCA661942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889" y="2121393"/>
            <a:ext cx="5702612" cy="2851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064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9C05E6-688B-3E30-020B-8C0556327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15DEF-F3A0-5389-7E0D-AB3EE07E7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SIMON STÅLENHAG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96EF12-361E-E6A3-DBA0-E8C675C246BB}"/>
              </a:ext>
            </a:extLst>
          </p:cNvPr>
          <p:cNvSpPr txBox="1"/>
          <p:nvPr/>
        </p:nvSpPr>
        <p:spPr>
          <a:xfrm>
            <a:off x="4346300" y="1534863"/>
            <a:ext cx="3356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Paleo-Art</a:t>
            </a:r>
          </a:p>
        </p:txBody>
      </p:sp>
      <p:pic>
        <p:nvPicPr>
          <p:cNvPr id="13" name="Picture 12" descr="A group of dolphins jumping out of a wave&#10;&#10;Description automatically generated">
            <a:extLst>
              <a:ext uri="{FF2B5EF4-FFF2-40B4-BE49-F238E27FC236}">
                <a16:creationId xmlns:a16="http://schemas.microsoft.com/office/drawing/2014/main" id="{05C39461-434C-DA3D-11B6-DA4BDEBE02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092" y="2128266"/>
            <a:ext cx="5714622" cy="4040032"/>
          </a:xfrm>
          <a:prstGeom prst="rect">
            <a:avLst/>
          </a:prstGeom>
        </p:spPr>
      </p:pic>
      <p:pic>
        <p:nvPicPr>
          <p:cNvPr id="17" name="Picture 16" descr="A lizard on a rock&#10;&#10;Description automatically generated">
            <a:extLst>
              <a:ext uri="{FF2B5EF4-FFF2-40B4-BE49-F238E27FC236}">
                <a16:creationId xmlns:a16="http://schemas.microsoft.com/office/drawing/2014/main" id="{EB7BA2F2-563E-E761-E371-E2C0D893C6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3341" y="2128266"/>
            <a:ext cx="5702611" cy="3629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502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33EDF6-4184-D6B4-87E0-A4C6C39FC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61D02-18B1-47CF-834F-ECDE9E3F5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nl-BE" sz="4000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SIMON STÅLENHAG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657553-3D71-2FB7-91F5-7C3A092C8E99}"/>
              </a:ext>
            </a:extLst>
          </p:cNvPr>
          <p:cNvSpPr txBox="1"/>
          <p:nvPr/>
        </p:nvSpPr>
        <p:spPr>
          <a:xfrm>
            <a:off x="4346300" y="1534863"/>
            <a:ext cx="3356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Aldrich" panose="02000000000000000000" pitchFamily="2" charset="0"/>
              </a:rPr>
              <a:t>Paleo-Art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7157995-3F7B-19C3-8EE3-19328E114C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5307" y="2113495"/>
            <a:ext cx="9021385" cy="4152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79363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273</Words>
  <Application>Microsoft Office PowerPoint</Application>
  <PresentationFormat>Widescreen</PresentationFormat>
  <Paragraphs>56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Aldrich</vt:lpstr>
      <vt:lpstr>Aptos</vt:lpstr>
      <vt:lpstr>Aptos Display</vt:lpstr>
      <vt:lpstr>Arial</vt:lpstr>
      <vt:lpstr>Office Theme</vt:lpstr>
      <vt:lpstr>PowerPoint Presentation</vt:lpstr>
      <vt:lpstr>SIMON STÅLENHAG  X  SETH VAN DEN BOSSCHE</vt:lpstr>
      <vt:lpstr>SIMON STÅLENHAG </vt:lpstr>
      <vt:lpstr>SIMON STÅLENHAG </vt:lpstr>
      <vt:lpstr>SIMON STÅLENHAG </vt:lpstr>
      <vt:lpstr>SIMON STÅLENHAG </vt:lpstr>
      <vt:lpstr>SIMON STÅLENHAG </vt:lpstr>
      <vt:lpstr>SIMON STÅLENHAG </vt:lpstr>
      <vt:lpstr>SIMON STÅLENHAG </vt:lpstr>
      <vt:lpstr>SWEDISH MACHINES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Seth Van den Bossche</dc:creator>
  <cp:lastModifiedBy>Seth Van den Bossche</cp:lastModifiedBy>
  <cp:revision>3</cp:revision>
  <dcterms:created xsi:type="dcterms:W3CDTF">2025-01-16T20:02:42Z</dcterms:created>
  <dcterms:modified xsi:type="dcterms:W3CDTF">2025-01-16T20:33:40Z</dcterms:modified>
</cp:coreProperties>
</file>

<file path=docProps/thumbnail.jpeg>
</file>